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presProps.xml" ContentType="application/vnd.openxmlformats-officedocument.presentationml.presProps+xml"/>
  <Override PartName="/ppt/slides/slide1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5670550"/>
  <p:notesSz cx="7559675" cy="10691813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920" cy="945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920" cy="945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0920" cy="3287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920" cy="945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5840" cy="3287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5840" cy="3287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920" cy="945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920" cy="945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5840" cy="1567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5840" cy="3287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5840" cy="1567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920" cy="945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5840" cy="3287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5840" cy="1567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5840" cy="1567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920" cy="945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5840" cy="1567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5840" cy="1567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0920" cy="1567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920" cy="945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0920" cy="1567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0920" cy="1567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920" cy="945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5840" cy="1567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5840" cy="1567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5840" cy="1567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5840" cy="1567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920" cy="945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19960" cy="1567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19960" cy="1567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19960" cy="1567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19960" cy="1567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19960" cy="1567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19960" cy="1567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"/>
          <p:cNvPicPr/>
          <p:nvPr/>
        </p:nvPicPr>
        <p:blipFill>
          <a:blip r:embed="rId1"/>
          <a:stretch/>
        </p:blipFill>
        <p:spPr>
          <a:xfrm>
            <a:off x="0" y="-360"/>
            <a:ext cx="10236240" cy="57553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132</TotalTime>
  <Application>LibreOffice/26.2.6.3$Windows_X86_64 LibreOffice_project/8221e31b3ac356a1623c672912a3d2b492f7e3d1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2022-02-21T09:55:19Z</dcterms:created>
  <dc:creator/>
  <dc:description/>
  <dc:language>en-AU</dc:language>
  <cp:lastModifiedBy/>
  <dcterms:modified xsi:type="dcterms:W3CDTF">2026-10-11T15:34:25Z</dcterms:modified>
  <cp:revision>19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